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762EB97-11D8-457F-956F-C8A2F871DBE7}" type="datetimeFigureOut">
              <a:rPr lang="et-EE" smtClean="0"/>
              <a:t>16.02.2017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780E-045B-4AFF-AC9D-0A6ECE8103C6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EB97-11D8-457F-956F-C8A2F871DBE7}" type="datetimeFigureOut">
              <a:rPr lang="et-EE" smtClean="0"/>
              <a:t>16.02.2017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780E-045B-4AFF-AC9D-0A6ECE8103C6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EB97-11D8-457F-956F-C8A2F871DBE7}" type="datetimeFigureOut">
              <a:rPr lang="et-EE" smtClean="0"/>
              <a:t>16.02.2017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780E-045B-4AFF-AC9D-0A6ECE8103C6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EB97-11D8-457F-956F-C8A2F871DBE7}" type="datetimeFigureOut">
              <a:rPr lang="et-EE" smtClean="0"/>
              <a:t>16.02.2017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780E-045B-4AFF-AC9D-0A6ECE8103C6}" type="slidenum">
              <a:rPr lang="et-EE" smtClean="0"/>
              <a:t>‹#›</a:t>
            </a:fld>
            <a:endParaRPr lang="et-EE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EB97-11D8-457F-956F-C8A2F871DBE7}" type="datetimeFigureOut">
              <a:rPr lang="et-EE" smtClean="0"/>
              <a:t>16.02.2017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780E-045B-4AFF-AC9D-0A6ECE8103C6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EB97-11D8-457F-956F-C8A2F871DBE7}" type="datetimeFigureOut">
              <a:rPr lang="et-EE" smtClean="0"/>
              <a:t>16.02.2017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780E-045B-4AFF-AC9D-0A6ECE8103C6}" type="slidenum">
              <a:rPr lang="et-EE" smtClean="0"/>
              <a:t>‹#›</a:t>
            </a:fld>
            <a:endParaRPr lang="et-EE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EB97-11D8-457F-956F-C8A2F871DBE7}" type="datetimeFigureOut">
              <a:rPr lang="et-EE" smtClean="0"/>
              <a:t>16.02.2017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780E-045B-4AFF-AC9D-0A6ECE8103C6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EB97-11D8-457F-956F-C8A2F871DBE7}" type="datetimeFigureOut">
              <a:rPr lang="et-EE" smtClean="0"/>
              <a:t>16.02.2017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780E-045B-4AFF-AC9D-0A6ECE8103C6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EB97-11D8-457F-956F-C8A2F871DBE7}" type="datetimeFigureOut">
              <a:rPr lang="et-EE" smtClean="0"/>
              <a:t>16.02.2017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780E-045B-4AFF-AC9D-0A6ECE8103C6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EB97-11D8-457F-956F-C8A2F871DBE7}" type="datetimeFigureOut">
              <a:rPr lang="et-EE" smtClean="0"/>
              <a:t>16.02.2017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780E-045B-4AFF-AC9D-0A6ECE8103C6}" type="slidenum">
              <a:rPr lang="et-EE" smtClean="0"/>
              <a:t>‹#›</a:t>
            </a:fld>
            <a:endParaRPr lang="et-E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EB97-11D8-457F-956F-C8A2F871DBE7}" type="datetimeFigureOut">
              <a:rPr lang="et-EE" smtClean="0"/>
              <a:t>16.02.2017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780E-045B-4AFF-AC9D-0A6ECE8103C6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762EB97-11D8-457F-956F-C8A2F871DBE7}" type="datetimeFigureOut">
              <a:rPr lang="et-EE" smtClean="0"/>
              <a:t>16.02.2017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E92780E-045B-4AFF-AC9D-0A6ECE8103C6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196752"/>
            <a:ext cx="6400800" cy="936104"/>
          </a:xfrm>
        </p:spPr>
        <p:txBody>
          <a:bodyPr>
            <a:normAutofit fontScale="90000"/>
          </a:bodyPr>
          <a:lstStyle/>
          <a:p>
            <a:r>
              <a:rPr lang="et-EE" b="1" dirty="0"/>
              <a:t>Reeli </a:t>
            </a:r>
            <a:r>
              <a:rPr lang="et-EE" b="1" dirty="0" smtClean="0"/>
              <a:t>Reinaus</a:t>
            </a:r>
            <a:br>
              <a:rPr lang="et-EE" b="1" dirty="0" smtClean="0"/>
            </a:br>
            <a:r>
              <a:rPr lang="et-EE" b="1" dirty="0" smtClean="0"/>
              <a:t>(12.11.1977)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24" y="3789040"/>
            <a:ext cx="3376464" cy="1728192"/>
          </a:xfrm>
        </p:spPr>
        <p:txBody>
          <a:bodyPr>
            <a:normAutofit/>
          </a:bodyPr>
          <a:lstStyle/>
          <a:p>
            <a:r>
              <a:rPr lang="et-EE" dirty="0" smtClean="0"/>
              <a:t>„Lumi langes ja kattis mu mõtted...“</a:t>
            </a:r>
          </a:p>
          <a:p>
            <a:r>
              <a:rPr lang="ru-RU" sz="1600" dirty="0" smtClean="0"/>
              <a:t>Читают: Даниэль (5Б), Кристьян (5Ф), Анастасия (6 Ц)</a:t>
            </a:r>
            <a:endParaRPr lang="et-EE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3600400" cy="3123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25664"/>
            <a:ext cx="1988840" cy="1988840"/>
          </a:xfrm>
          <a:prstGeom prst="rect">
            <a:avLst/>
          </a:prstGeom>
        </p:spPr>
      </p:pic>
      <p:pic>
        <p:nvPicPr>
          <p:cNvPr id="7" name="Sinilind - Raimond Valgre (esitab Francis Goya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8882.586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6200" y="52562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1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7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81</TotalTime>
  <Words>25</Words>
  <Application>Microsoft Office PowerPoint</Application>
  <PresentationFormat>On-screen Show (4:3)</PresentationFormat>
  <Paragraphs>3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Reeli Reinaus (12.11.1977)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Reeli Reinaus</dc:title>
  <dc:creator>Larisa</dc:creator>
  <cp:lastModifiedBy>Larisa</cp:lastModifiedBy>
  <cp:revision>6</cp:revision>
  <dcterms:created xsi:type="dcterms:W3CDTF">2017-02-16T06:50:34Z</dcterms:created>
  <dcterms:modified xsi:type="dcterms:W3CDTF">2017-02-16T08:11:42Z</dcterms:modified>
</cp:coreProperties>
</file>